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13"/>
          <p:cNvSpPr/>
          <p:nvPr/>
        </p:nvSpPr>
        <p:spPr>
          <a:xfrm>
            <a:off x="1005480" y="2388240"/>
            <a:ext cx="6839280" cy="252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sais multiplier un nombre par 10.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calcule le produit d’un nombre compris entre 11 et 19 par un nombre inférieur à 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3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91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7" name="Titre 7"/>
          <p:cNvSpPr txBox="1"/>
          <p:nvPr/>
        </p:nvSpPr>
        <p:spPr>
          <a:xfrm>
            <a:off x="71640" y="397800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8" name="ZoneTexte 22"/>
          <p:cNvSpPr/>
          <p:nvPr/>
        </p:nvSpPr>
        <p:spPr>
          <a:xfrm>
            <a:off x="3030480" y="458964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1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91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ZoneTexte 8"/>
          <p:cNvSpPr/>
          <p:nvPr/>
        </p:nvSpPr>
        <p:spPr>
          <a:xfrm>
            <a:off x="5729040" y="72000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910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9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1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6" name="ZoneTexte 25"/>
          <p:cNvSpPr/>
          <p:nvPr/>
        </p:nvSpPr>
        <p:spPr>
          <a:xfrm>
            <a:off x="588600" y="464508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ZoneTexte 34"/>
          <p:cNvSpPr/>
          <p:nvPr/>
        </p:nvSpPr>
        <p:spPr>
          <a:xfrm>
            <a:off x="2970360" y="464508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08" name="Groupe 1"/>
          <p:cNvGrpSpPr/>
          <p:nvPr/>
        </p:nvGrpSpPr>
        <p:grpSpPr>
          <a:xfrm>
            <a:off x="3313080" y="5393160"/>
            <a:ext cx="1519200" cy="890280"/>
            <a:chOff x="3313080" y="5393160"/>
            <a:chExt cx="1519200" cy="890280"/>
          </a:xfrm>
        </p:grpSpPr>
        <p:sp>
          <p:nvSpPr>
            <p:cNvPr id="309" name="ZoneTexte 35"/>
            <p:cNvSpPr/>
            <p:nvPr/>
          </p:nvSpPr>
          <p:spPr>
            <a:xfrm>
              <a:off x="3714480" y="570636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70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0" name="Accolade ouvrante 1"/>
            <p:cNvSpPr/>
            <p:nvPr/>
          </p:nvSpPr>
          <p:spPr>
            <a:xfrm rot="16200000">
              <a:off x="3916080" y="479016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311" name="Groupe 2"/>
          <p:cNvGrpSpPr/>
          <p:nvPr/>
        </p:nvGrpSpPr>
        <p:grpSpPr>
          <a:xfrm>
            <a:off x="5175360" y="5394960"/>
            <a:ext cx="1519200" cy="890280"/>
            <a:chOff x="5175360" y="5394960"/>
            <a:chExt cx="1519200" cy="890280"/>
          </a:xfrm>
        </p:grpSpPr>
        <p:sp>
          <p:nvSpPr>
            <p:cNvPr id="312" name="ZoneTexte 36"/>
            <p:cNvSpPr/>
            <p:nvPr/>
          </p:nvSpPr>
          <p:spPr>
            <a:xfrm>
              <a:off x="5576760" y="570816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14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3" name="Accolade ouvrante 2"/>
            <p:cNvSpPr/>
            <p:nvPr/>
          </p:nvSpPr>
          <p:spPr>
            <a:xfrm rot="16200000">
              <a:off x="5778360" y="479196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314" name="ZoneTexte 37"/>
          <p:cNvSpPr/>
          <p:nvPr/>
        </p:nvSpPr>
        <p:spPr>
          <a:xfrm>
            <a:off x="7037640" y="464508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84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5" dur="indefinite" restart="never" nodeType="tmRoot">
          <p:childTnLst>
            <p:seq>
              <p:cTn id="136" dur="indefinite" nodeType="mainSeq">
                <p:childTnLst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08 0.00069 E">
                                      <p:cBhvr>
                                        <p:cTn id="140" dur="2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3.33333E-006 E">
                                      <p:cBhvr>
                                        <p:cTn id="144" dur="2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9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7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143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1" name="Titre 8"/>
          <p:cNvSpPr txBox="1"/>
          <p:nvPr/>
        </p:nvSpPr>
        <p:spPr>
          <a:xfrm>
            <a:off x="71640" y="397800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2" name="ZoneTexte 38"/>
          <p:cNvSpPr/>
          <p:nvPr/>
        </p:nvSpPr>
        <p:spPr>
          <a:xfrm>
            <a:off x="3030480" y="458964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5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143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ZoneTexte 8"/>
          <p:cNvSpPr/>
          <p:nvPr/>
        </p:nvSpPr>
        <p:spPr>
          <a:xfrm>
            <a:off x="6067080" y="74412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1 430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0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3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5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Rectangle 3"/>
          <p:cNvSpPr/>
          <p:nvPr/>
        </p:nvSpPr>
        <p:spPr>
          <a:xfrm>
            <a:off x="350388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1" name="Titre 9"/>
          <p:cNvSpPr txBox="1"/>
          <p:nvPr/>
        </p:nvSpPr>
        <p:spPr>
          <a:xfrm>
            <a:off x="71640" y="397836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2" name="ZoneTexte 26"/>
          <p:cNvSpPr/>
          <p:nvPr/>
        </p:nvSpPr>
        <p:spPr>
          <a:xfrm>
            <a:off x="3030480" y="459000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0" dur="indefinite" restart="never" nodeType="tmRoot">
          <p:childTnLst>
            <p:seq>
              <p:cTn id="151" dur="indefinite" nodeType="mainSeq">
                <p:childTnLst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-7.40741E-007 E">
                                      <p:cBhvr>
                                        <p:cTn id="155" dur="2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6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95 3.33333E-006 E">
                                      <p:cBhvr>
                                        <p:cTn id="157" dur="2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8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06 3.33333E-006 L -0.08107 0.00139 E">
                                      <p:cBhvr>
                                        <p:cTn id="159" dur="2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5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368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49" name="Titre 17"/>
          <p:cNvSpPr txBox="1"/>
          <p:nvPr/>
        </p:nvSpPr>
        <p:spPr>
          <a:xfrm>
            <a:off x="71640" y="397836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0" name="ZoneTexte 39"/>
          <p:cNvSpPr/>
          <p:nvPr/>
        </p:nvSpPr>
        <p:spPr>
          <a:xfrm>
            <a:off x="3030480" y="459000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3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368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ZoneTexte 8"/>
          <p:cNvSpPr/>
          <p:nvPr/>
        </p:nvSpPr>
        <p:spPr>
          <a:xfrm>
            <a:off x="6067080" y="74412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3 680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8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1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3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Rectangle 3"/>
          <p:cNvSpPr/>
          <p:nvPr/>
        </p:nvSpPr>
        <p:spPr>
          <a:xfrm>
            <a:off x="350388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69" name="ZoneTexte 27"/>
          <p:cNvSpPr/>
          <p:nvPr/>
        </p:nvSpPr>
        <p:spPr>
          <a:xfrm>
            <a:off x="718200" y="470988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15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ZoneTexte 40"/>
          <p:cNvSpPr/>
          <p:nvPr/>
        </p:nvSpPr>
        <p:spPr>
          <a:xfrm>
            <a:off x="3099960" y="470988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71" name="Groupe 3"/>
          <p:cNvGrpSpPr/>
          <p:nvPr/>
        </p:nvGrpSpPr>
        <p:grpSpPr>
          <a:xfrm>
            <a:off x="3442680" y="5457960"/>
            <a:ext cx="1519200" cy="890280"/>
            <a:chOff x="3442680" y="5457960"/>
            <a:chExt cx="1519200" cy="890280"/>
          </a:xfrm>
        </p:grpSpPr>
        <p:sp>
          <p:nvSpPr>
            <p:cNvPr id="372" name="ZoneTexte 41"/>
            <p:cNvSpPr/>
            <p:nvPr/>
          </p:nvSpPr>
          <p:spPr>
            <a:xfrm>
              <a:off x="3844080" y="577116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50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3" name="Accolade ouvrante 3"/>
            <p:cNvSpPr/>
            <p:nvPr/>
          </p:nvSpPr>
          <p:spPr>
            <a:xfrm rot="16200000">
              <a:off x="4045680" y="485496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374" name="Groupe 4"/>
          <p:cNvGrpSpPr/>
          <p:nvPr/>
        </p:nvGrpSpPr>
        <p:grpSpPr>
          <a:xfrm>
            <a:off x="5304960" y="5459760"/>
            <a:ext cx="1519200" cy="890280"/>
            <a:chOff x="5304960" y="5459760"/>
            <a:chExt cx="1519200" cy="890280"/>
          </a:xfrm>
        </p:grpSpPr>
        <p:sp>
          <p:nvSpPr>
            <p:cNvPr id="375" name="ZoneTexte 42"/>
            <p:cNvSpPr/>
            <p:nvPr/>
          </p:nvSpPr>
          <p:spPr>
            <a:xfrm>
              <a:off x="5706360" y="577296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25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6" name="Accolade ouvrante 5"/>
            <p:cNvSpPr/>
            <p:nvPr/>
          </p:nvSpPr>
          <p:spPr>
            <a:xfrm rot="16200000">
              <a:off x="5907960" y="485676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377" name="ZoneTexte 43"/>
          <p:cNvSpPr/>
          <p:nvPr/>
        </p:nvSpPr>
        <p:spPr>
          <a:xfrm>
            <a:off x="7167240" y="470988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75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5" dur="indefinite" restart="never" nodeType="tmRoot">
          <p:childTnLst>
            <p:seq>
              <p:cTn id="166" dur="indefinite" nodeType="mainSeq">
                <p:childTnLst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-7.40741E-007 E">
                                      <p:cBhvr>
                                        <p:cTn id="170" dur="20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1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95 3.33333E-006 E">
                                      <p:cBhvr>
                                        <p:cTn id="172" dur="2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3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06 3.33333E-006 L -0.08107 0.00139 E">
                                      <p:cBhvr>
                                        <p:cTn id="174" dur="2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9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0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445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84" name="Titre 10"/>
          <p:cNvSpPr txBox="1"/>
          <p:nvPr/>
        </p:nvSpPr>
        <p:spPr>
          <a:xfrm>
            <a:off x="71640" y="397800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5" name="ZoneTexte 44"/>
          <p:cNvSpPr/>
          <p:nvPr/>
        </p:nvSpPr>
        <p:spPr>
          <a:xfrm>
            <a:off x="3030480" y="458964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8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445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ZoneTexte 8"/>
          <p:cNvSpPr/>
          <p:nvPr/>
        </p:nvSpPr>
        <p:spPr>
          <a:xfrm>
            <a:off x="6067080" y="74412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4 450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3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6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7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8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0" name="Rectangle 3"/>
          <p:cNvSpPr/>
          <p:nvPr/>
        </p:nvSpPr>
        <p:spPr>
          <a:xfrm>
            <a:off x="350388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1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04" name="Titre 11"/>
          <p:cNvSpPr txBox="1"/>
          <p:nvPr/>
        </p:nvSpPr>
        <p:spPr>
          <a:xfrm>
            <a:off x="71640" y="397836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5" name="ZoneTexte 28"/>
          <p:cNvSpPr/>
          <p:nvPr/>
        </p:nvSpPr>
        <p:spPr>
          <a:xfrm>
            <a:off x="3030480" y="459000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0" dur="indefinite" restart="never" nodeType="tmRoot">
          <p:childTnLst>
            <p:seq>
              <p:cTn id="181" dur="indefinite" nodeType="mainSeq">
                <p:childTnLst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-7.40741E-007 E">
                                      <p:cBhvr>
                                        <p:cTn id="185" dur="200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6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95 3.33333E-006 E">
                                      <p:cBhvr>
                                        <p:cTn id="187" dur="20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8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06 3.33333E-006 L -0.08107 0.00139 E">
                                      <p:cBhvr>
                                        <p:cTn id="189" dur="2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4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8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875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12" name="Titre 18"/>
          <p:cNvSpPr txBox="1"/>
          <p:nvPr/>
        </p:nvSpPr>
        <p:spPr>
          <a:xfrm>
            <a:off x="71640" y="397836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3" name="ZoneTexte 45"/>
          <p:cNvSpPr/>
          <p:nvPr/>
        </p:nvSpPr>
        <p:spPr>
          <a:xfrm>
            <a:off x="3030480" y="459000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9/13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6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875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ZoneTexte 8"/>
          <p:cNvSpPr/>
          <p:nvPr/>
        </p:nvSpPr>
        <p:spPr>
          <a:xfrm>
            <a:off x="6067080" y="74412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8 750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1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4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6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Rectangle 3"/>
          <p:cNvSpPr/>
          <p:nvPr/>
        </p:nvSpPr>
        <p:spPr>
          <a:xfrm>
            <a:off x="350388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2" name="ZoneTexte 29"/>
          <p:cNvSpPr/>
          <p:nvPr/>
        </p:nvSpPr>
        <p:spPr>
          <a:xfrm>
            <a:off x="590400" y="468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ZoneTexte 46"/>
          <p:cNvSpPr/>
          <p:nvPr/>
        </p:nvSpPr>
        <p:spPr>
          <a:xfrm>
            <a:off x="2972160" y="468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2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34" name="Groupe 7"/>
          <p:cNvGrpSpPr/>
          <p:nvPr/>
        </p:nvGrpSpPr>
        <p:grpSpPr>
          <a:xfrm>
            <a:off x="3314880" y="5428080"/>
            <a:ext cx="1519200" cy="890280"/>
            <a:chOff x="3314880" y="5428080"/>
            <a:chExt cx="1519200" cy="890280"/>
          </a:xfrm>
        </p:grpSpPr>
        <p:sp>
          <p:nvSpPr>
            <p:cNvPr id="435" name="ZoneTexte 47"/>
            <p:cNvSpPr/>
            <p:nvPr/>
          </p:nvSpPr>
          <p:spPr>
            <a:xfrm>
              <a:off x="3716280" y="57412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20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6" name="Accolade ouvrante 6"/>
            <p:cNvSpPr/>
            <p:nvPr/>
          </p:nvSpPr>
          <p:spPr>
            <a:xfrm rot="16200000">
              <a:off x="3917880" y="4825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437" name="Groupe 8"/>
          <p:cNvGrpSpPr/>
          <p:nvPr/>
        </p:nvGrpSpPr>
        <p:grpSpPr>
          <a:xfrm>
            <a:off x="5177160" y="5429880"/>
            <a:ext cx="1519200" cy="890280"/>
            <a:chOff x="5177160" y="5429880"/>
            <a:chExt cx="1519200" cy="890280"/>
          </a:xfrm>
        </p:grpSpPr>
        <p:sp>
          <p:nvSpPr>
            <p:cNvPr id="438" name="ZoneTexte 48"/>
            <p:cNvSpPr/>
            <p:nvPr/>
          </p:nvSpPr>
          <p:spPr>
            <a:xfrm>
              <a:off x="5578560" y="57430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14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9" name="Accolade ouvrante 7"/>
            <p:cNvSpPr/>
            <p:nvPr/>
          </p:nvSpPr>
          <p:spPr>
            <a:xfrm rot="16200000">
              <a:off x="5780160" y="48268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40" name="ZoneTexte 49"/>
          <p:cNvSpPr/>
          <p:nvPr/>
        </p:nvSpPr>
        <p:spPr>
          <a:xfrm>
            <a:off x="7039440" y="468000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34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5" dur="indefinite" restart="never" nodeType="tmRoot">
          <p:childTnLst>
            <p:seq>
              <p:cTn id="196" dur="indefinite" nodeType="mainSeq">
                <p:childTnLst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-7.40741E-007 E">
                                      <p:cBhvr>
                                        <p:cTn id="200" dur="20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1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95 3.33333E-006 E">
                                      <p:cBhvr>
                                        <p:cTn id="202" dur="20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3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06 3.33333E-006 L -0.08107 0.00139 E">
                                      <p:cBhvr>
                                        <p:cTn id="204" dur="2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9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ZoneTexte 5"/>
          <p:cNvSpPr/>
          <p:nvPr/>
        </p:nvSpPr>
        <p:spPr>
          <a:xfrm>
            <a:off x="2714040" y="89928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18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"/>
          <p:cNvSpPr/>
          <p:nvPr/>
        </p:nvSpPr>
        <p:spPr>
          <a:xfrm flipH="1">
            <a:off x="39600" y="27068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0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Titre 2"/>
          <p:cNvSpPr txBox="1"/>
          <p:nvPr/>
        </p:nvSpPr>
        <p:spPr>
          <a:xfrm>
            <a:off x="92880" y="274284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de calcul.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Ellipse 2"/>
          <p:cNvSpPr/>
          <p:nvPr/>
        </p:nvSpPr>
        <p:spPr>
          <a:xfrm>
            <a:off x="195876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" name="Ellipse 3"/>
          <p:cNvSpPr/>
          <p:nvPr/>
        </p:nvSpPr>
        <p:spPr>
          <a:xfrm>
            <a:off x="1958760" y="464004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" name="Ellipse 4"/>
          <p:cNvSpPr/>
          <p:nvPr/>
        </p:nvSpPr>
        <p:spPr>
          <a:xfrm>
            <a:off x="227088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" name="Ellipse 5"/>
          <p:cNvSpPr/>
          <p:nvPr/>
        </p:nvSpPr>
        <p:spPr>
          <a:xfrm>
            <a:off x="2270880" y="46389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" name="ZoneTexte 23"/>
          <p:cNvSpPr/>
          <p:nvPr/>
        </p:nvSpPr>
        <p:spPr>
          <a:xfrm>
            <a:off x="1984680" y="5628960"/>
            <a:ext cx="2328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ZoneTexte 24"/>
          <p:cNvSpPr/>
          <p:nvPr/>
        </p:nvSpPr>
        <p:spPr>
          <a:xfrm>
            <a:off x="3717360" y="3092400"/>
            <a:ext cx="30160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14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Ellipse 26"/>
          <p:cNvSpPr/>
          <p:nvPr/>
        </p:nvSpPr>
        <p:spPr>
          <a:xfrm>
            <a:off x="195876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9" name="Ellipse 27"/>
          <p:cNvSpPr/>
          <p:nvPr/>
        </p:nvSpPr>
        <p:spPr>
          <a:xfrm>
            <a:off x="227088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0" name="Ellipse 12"/>
          <p:cNvSpPr/>
          <p:nvPr/>
        </p:nvSpPr>
        <p:spPr>
          <a:xfrm>
            <a:off x="2564280" y="4905360"/>
            <a:ext cx="21132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1" name="Ellipse 14"/>
          <p:cNvSpPr/>
          <p:nvPr/>
        </p:nvSpPr>
        <p:spPr>
          <a:xfrm>
            <a:off x="2564280" y="4640040"/>
            <a:ext cx="21132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2" name="Ellipse 25"/>
          <p:cNvSpPr/>
          <p:nvPr/>
        </p:nvSpPr>
        <p:spPr>
          <a:xfrm>
            <a:off x="287604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3" name="Ellipse 35"/>
          <p:cNvSpPr/>
          <p:nvPr/>
        </p:nvSpPr>
        <p:spPr>
          <a:xfrm>
            <a:off x="2876040" y="46389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4" name="Ellipse 37"/>
          <p:cNvSpPr/>
          <p:nvPr/>
        </p:nvSpPr>
        <p:spPr>
          <a:xfrm>
            <a:off x="2564280" y="5172120"/>
            <a:ext cx="21132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5" name="Ellipse 38"/>
          <p:cNvSpPr/>
          <p:nvPr/>
        </p:nvSpPr>
        <p:spPr>
          <a:xfrm>
            <a:off x="287604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6" name="Ellipse 39"/>
          <p:cNvSpPr/>
          <p:nvPr/>
        </p:nvSpPr>
        <p:spPr>
          <a:xfrm>
            <a:off x="318312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7" name="Ellipse 40"/>
          <p:cNvSpPr/>
          <p:nvPr/>
        </p:nvSpPr>
        <p:spPr>
          <a:xfrm>
            <a:off x="3183120" y="464004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8" name="Ellipse 41"/>
          <p:cNvSpPr/>
          <p:nvPr/>
        </p:nvSpPr>
        <p:spPr>
          <a:xfrm>
            <a:off x="349524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9" name="Ellipse 42"/>
          <p:cNvSpPr/>
          <p:nvPr/>
        </p:nvSpPr>
        <p:spPr>
          <a:xfrm>
            <a:off x="3495240" y="46389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0" name="Ellipse 43"/>
          <p:cNvSpPr/>
          <p:nvPr/>
        </p:nvSpPr>
        <p:spPr>
          <a:xfrm>
            <a:off x="318312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1" name="Ellipse 44"/>
          <p:cNvSpPr/>
          <p:nvPr/>
        </p:nvSpPr>
        <p:spPr>
          <a:xfrm>
            <a:off x="349524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2" name="Ellipse 45"/>
          <p:cNvSpPr/>
          <p:nvPr/>
        </p:nvSpPr>
        <p:spPr>
          <a:xfrm>
            <a:off x="378864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3" name="Ellipse 46"/>
          <p:cNvSpPr/>
          <p:nvPr/>
        </p:nvSpPr>
        <p:spPr>
          <a:xfrm>
            <a:off x="3788640" y="464004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4" name="Ellipse 47"/>
          <p:cNvSpPr/>
          <p:nvPr/>
        </p:nvSpPr>
        <p:spPr>
          <a:xfrm>
            <a:off x="4100760" y="4905360"/>
            <a:ext cx="21132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5" name="Ellipse 48"/>
          <p:cNvSpPr/>
          <p:nvPr/>
        </p:nvSpPr>
        <p:spPr>
          <a:xfrm>
            <a:off x="4100760" y="4638960"/>
            <a:ext cx="21132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6" name="Ellipse 49"/>
          <p:cNvSpPr/>
          <p:nvPr/>
        </p:nvSpPr>
        <p:spPr>
          <a:xfrm>
            <a:off x="378864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7" name="Ellipse 50"/>
          <p:cNvSpPr/>
          <p:nvPr/>
        </p:nvSpPr>
        <p:spPr>
          <a:xfrm>
            <a:off x="4100760" y="5172120"/>
            <a:ext cx="21132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8" name="Ellipse 51"/>
          <p:cNvSpPr/>
          <p:nvPr/>
        </p:nvSpPr>
        <p:spPr>
          <a:xfrm>
            <a:off x="441036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9" name="Ellipse 52"/>
          <p:cNvSpPr/>
          <p:nvPr/>
        </p:nvSpPr>
        <p:spPr>
          <a:xfrm>
            <a:off x="4410360" y="464004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0" name="Ellipse 53"/>
          <p:cNvSpPr/>
          <p:nvPr/>
        </p:nvSpPr>
        <p:spPr>
          <a:xfrm>
            <a:off x="472248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1" name="Ellipse 54"/>
          <p:cNvSpPr/>
          <p:nvPr/>
        </p:nvSpPr>
        <p:spPr>
          <a:xfrm>
            <a:off x="4722480" y="46389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2" name="Ellipse 55"/>
          <p:cNvSpPr/>
          <p:nvPr/>
        </p:nvSpPr>
        <p:spPr>
          <a:xfrm>
            <a:off x="441036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3" name="Ellipse 56"/>
          <p:cNvSpPr/>
          <p:nvPr/>
        </p:nvSpPr>
        <p:spPr>
          <a:xfrm>
            <a:off x="472248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4" name="Ellipse 59"/>
          <p:cNvSpPr/>
          <p:nvPr/>
        </p:nvSpPr>
        <p:spPr>
          <a:xfrm>
            <a:off x="509112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5" name="Ellipse 60"/>
          <p:cNvSpPr/>
          <p:nvPr/>
        </p:nvSpPr>
        <p:spPr>
          <a:xfrm>
            <a:off x="5091120" y="46389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6" name="Ellipse 62"/>
          <p:cNvSpPr/>
          <p:nvPr/>
        </p:nvSpPr>
        <p:spPr>
          <a:xfrm>
            <a:off x="509112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Ellipse 63"/>
          <p:cNvSpPr/>
          <p:nvPr/>
        </p:nvSpPr>
        <p:spPr>
          <a:xfrm>
            <a:off x="544500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8" name="Ellipse 64"/>
          <p:cNvSpPr/>
          <p:nvPr/>
        </p:nvSpPr>
        <p:spPr>
          <a:xfrm>
            <a:off x="5445000" y="464004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9" name="Ellipse 65"/>
          <p:cNvSpPr/>
          <p:nvPr/>
        </p:nvSpPr>
        <p:spPr>
          <a:xfrm>
            <a:off x="575676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0" name="Ellipse 66"/>
          <p:cNvSpPr/>
          <p:nvPr/>
        </p:nvSpPr>
        <p:spPr>
          <a:xfrm>
            <a:off x="5756760" y="46389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1" name="Ellipse 67"/>
          <p:cNvSpPr/>
          <p:nvPr/>
        </p:nvSpPr>
        <p:spPr>
          <a:xfrm>
            <a:off x="544500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2" name="Ellipse 68"/>
          <p:cNvSpPr/>
          <p:nvPr/>
        </p:nvSpPr>
        <p:spPr>
          <a:xfrm>
            <a:off x="575676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3" name="Ellipse 69"/>
          <p:cNvSpPr/>
          <p:nvPr/>
        </p:nvSpPr>
        <p:spPr>
          <a:xfrm>
            <a:off x="6050160" y="490536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4" name="Ellipse 70"/>
          <p:cNvSpPr/>
          <p:nvPr/>
        </p:nvSpPr>
        <p:spPr>
          <a:xfrm>
            <a:off x="6050160" y="464004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5" name="Ellipse 73"/>
          <p:cNvSpPr/>
          <p:nvPr/>
        </p:nvSpPr>
        <p:spPr>
          <a:xfrm>
            <a:off x="6050160" y="5172120"/>
            <a:ext cx="211680" cy="21168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6" name="Rectangle : coins arrondis 6"/>
          <p:cNvSpPr/>
          <p:nvPr/>
        </p:nvSpPr>
        <p:spPr>
          <a:xfrm>
            <a:off x="1884960" y="4496400"/>
            <a:ext cx="3049200" cy="10947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7" name="Rectangle : coins arrondis 7"/>
          <p:cNvSpPr/>
          <p:nvPr/>
        </p:nvSpPr>
        <p:spPr>
          <a:xfrm>
            <a:off x="4950360" y="4480200"/>
            <a:ext cx="1360440" cy="11109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8" name="ZoneTexte 1"/>
          <p:cNvSpPr/>
          <p:nvPr/>
        </p:nvSpPr>
        <p:spPr>
          <a:xfrm>
            <a:off x="4790880" y="5629680"/>
            <a:ext cx="19692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4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ZoneTexte 9"/>
          <p:cNvSpPr/>
          <p:nvPr/>
        </p:nvSpPr>
        <p:spPr>
          <a:xfrm>
            <a:off x="2288520" y="4731840"/>
            <a:ext cx="2209320" cy="6390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= 40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ZoneTexte 10"/>
          <p:cNvSpPr/>
          <p:nvPr/>
        </p:nvSpPr>
        <p:spPr>
          <a:xfrm>
            <a:off x="4834440" y="4693320"/>
            <a:ext cx="1992240" cy="6390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 × </a:t>
            </a:r>
            <a:r>
              <a:rPr b="0" lang="fr-FR" sz="36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= 12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ZoneTexte 11"/>
          <p:cNvSpPr/>
          <p:nvPr/>
        </p:nvSpPr>
        <p:spPr>
          <a:xfrm>
            <a:off x="5900400" y="3089160"/>
            <a:ext cx="326772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30 + 12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42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7897680" y="2753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3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730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4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5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6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47" name="Titre 12"/>
          <p:cNvSpPr txBox="1"/>
          <p:nvPr/>
        </p:nvSpPr>
        <p:spPr>
          <a:xfrm>
            <a:off x="71640" y="397800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8" name="ZoneTexte 50"/>
          <p:cNvSpPr/>
          <p:nvPr/>
        </p:nvSpPr>
        <p:spPr>
          <a:xfrm>
            <a:off x="3030480" y="458964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19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10/13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1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730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ZoneTexte 8"/>
          <p:cNvSpPr/>
          <p:nvPr/>
        </p:nvSpPr>
        <p:spPr>
          <a:xfrm>
            <a:off x="6067080" y="74412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8 750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3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4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5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6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7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8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9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1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2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3" name="Rectangle 3"/>
          <p:cNvSpPr/>
          <p:nvPr/>
        </p:nvSpPr>
        <p:spPr>
          <a:xfrm>
            <a:off x="350388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4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7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8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69" name="Titre 13"/>
          <p:cNvSpPr txBox="1"/>
          <p:nvPr/>
        </p:nvSpPr>
        <p:spPr>
          <a:xfrm>
            <a:off x="71640" y="397764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0" name="ZoneTexte 30"/>
          <p:cNvSpPr/>
          <p:nvPr/>
        </p:nvSpPr>
        <p:spPr>
          <a:xfrm>
            <a:off x="3030480" y="458928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19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0" dur="indefinite" restart="never" nodeType="tmRoot">
          <p:childTnLst>
            <p:seq>
              <p:cTn id="211" dur="indefinite" nodeType="mainSeq">
                <p:childTnLst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-7.40741E-007 E">
                                      <p:cBhvr>
                                        <p:cTn id="215" dur="20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6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95 3.33333E-006 E">
                                      <p:cBhvr>
                                        <p:cTn id="217" dur="200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8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06 3.33333E-006 L -0.08107 0.00139 E">
                                      <p:cBhvr>
                                        <p:cTn id="219" dur="20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4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11/13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3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300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4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5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77" name="Titre 19"/>
          <p:cNvSpPr txBox="1"/>
          <p:nvPr/>
        </p:nvSpPr>
        <p:spPr>
          <a:xfrm>
            <a:off x="71640" y="397800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8" name="ZoneTexte 51"/>
          <p:cNvSpPr/>
          <p:nvPr/>
        </p:nvSpPr>
        <p:spPr>
          <a:xfrm>
            <a:off x="3030480" y="458964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19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11/13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1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300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2" name="ZoneTexte 8"/>
          <p:cNvSpPr/>
          <p:nvPr/>
        </p:nvSpPr>
        <p:spPr>
          <a:xfrm>
            <a:off x="6067080" y="74412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3 000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5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6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7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8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9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0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1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2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3" name="Rectangle 3"/>
          <p:cNvSpPr/>
          <p:nvPr/>
        </p:nvSpPr>
        <p:spPr>
          <a:xfrm>
            <a:off x="350388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4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5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6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97" name="ZoneTexte 31"/>
          <p:cNvSpPr/>
          <p:nvPr/>
        </p:nvSpPr>
        <p:spPr>
          <a:xfrm>
            <a:off x="590400" y="468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19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8" name="ZoneTexte 52"/>
          <p:cNvSpPr/>
          <p:nvPr/>
        </p:nvSpPr>
        <p:spPr>
          <a:xfrm>
            <a:off x="2972160" y="468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9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99" name="Groupe 9"/>
          <p:cNvGrpSpPr/>
          <p:nvPr/>
        </p:nvGrpSpPr>
        <p:grpSpPr>
          <a:xfrm>
            <a:off x="3314880" y="5428080"/>
            <a:ext cx="1519200" cy="890280"/>
            <a:chOff x="3314880" y="5428080"/>
            <a:chExt cx="1519200" cy="890280"/>
          </a:xfrm>
        </p:grpSpPr>
        <p:sp>
          <p:nvSpPr>
            <p:cNvPr id="500" name="ZoneTexte 53"/>
            <p:cNvSpPr/>
            <p:nvPr/>
          </p:nvSpPr>
          <p:spPr>
            <a:xfrm>
              <a:off x="3716280" y="57412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30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1" name="Accolade ouvrante 9"/>
            <p:cNvSpPr/>
            <p:nvPr/>
          </p:nvSpPr>
          <p:spPr>
            <a:xfrm rot="16200000">
              <a:off x="3917880" y="4825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502" name="Groupe 10"/>
          <p:cNvGrpSpPr/>
          <p:nvPr/>
        </p:nvGrpSpPr>
        <p:grpSpPr>
          <a:xfrm>
            <a:off x="5177160" y="5429880"/>
            <a:ext cx="1519200" cy="890280"/>
            <a:chOff x="5177160" y="5429880"/>
            <a:chExt cx="1519200" cy="890280"/>
          </a:xfrm>
        </p:grpSpPr>
        <p:sp>
          <p:nvSpPr>
            <p:cNvPr id="503" name="ZoneTexte 54"/>
            <p:cNvSpPr/>
            <p:nvPr/>
          </p:nvSpPr>
          <p:spPr>
            <a:xfrm>
              <a:off x="5578560" y="57430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27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4" name="Accolade ouvrante 10"/>
            <p:cNvSpPr/>
            <p:nvPr/>
          </p:nvSpPr>
          <p:spPr>
            <a:xfrm rot="16200000">
              <a:off x="5780160" y="48268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505" name="ZoneTexte 55"/>
          <p:cNvSpPr/>
          <p:nvPr/>
        </p:nvSpPr>
        <p:spPr>
          <a:xfrm>
            <a:off x="7039440" y="468000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57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5" dur="indefinite" restart="never" nodeType="tmRoot">
          <p:childTnLst>
            <p:seq>
              <p:cTn id="226" dur="indefinite" nodeType="mainSeq">
                <p:childTnLst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-7.40741E-007 E">
                                      <p:cBhvr>
                                        <p:cTn id="230" dur="20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1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95 3.33333E-006 E">
                                      <p:cBhvr>
                                        <p:cTn id="232" dur="20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3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06 3.33333E-006 L -0.08107 0.00139 E">
                                      <p:cBhvr>
                                        <p:cTn id="234" dur="2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9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12/13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8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109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9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0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1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12" name="Titre 14"/>
          <p:cNvSpPr txBox="1"/>
          <p:nvPr/>
        </p:nvSpPr>
        <p:spPr>
          <a:xfrm>
            <a:off x="71640" y="397800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3" name="ZoneTexte 56"/>
          <p:cNvSpPr/>
          <p:nvPr/>
        </p:nvSpPr>
        <p:spPr>
          <a:xfrm>
            <a:off x="3030480" y="458964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12/13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6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109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7" name="ZoneTexte 8"/>
          <p:cNvSpPr/>
          <p:nvPr/>
        </p:nvSpPr>
        <p:spPr>
          <a:xfrm>
            <a:off x="6067080" y="74412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1 090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8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9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0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1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2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3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4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5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6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7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8" name="Rectangle 3"/>
          <p:cNvSpPr/>
          <p:nvPr/>
        </p:nvSpPr>
        <p:spPr>
          <a:xfrm>
            <a:off x="350388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9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0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1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32" name="Titre 15"/>
          <p:cNvSpPr txBox="1"/>
          <p:nvPr/>
        </p:nvSpPr>
        <p:spPr>
          <a:xfrm>
            <a:off x="71640" y="397764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3" name="ZoneTexte 32"/>
          <p:cNvSpPr/>
          <p:nvPr/>
        </p:nvSpPr>
        <p:spPr>
          <a:xfrm>
            <a:off x="3030480" y="458928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0" dur="indefinite" restart="never" nodeType="tmRoot">
          <p:childTnLst>
            <p:seq>
              <p:cTn id="241" dur="indefinite" nodeType="mainSeq">
                <p:childTnLst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-7.40741E-007 E">
                                      <p:cBhvr>
                                        <p:cTn id="245" dur="20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6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95 3.33333E-006 E">
                                      <p:cBhvr>
                                        <p:cTn id="247" dur="2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8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06 3.33333E-006 L -0.08107 0.00139 E">
                                      <p:cBhvr>
                                        <p:cTn id="249" dur="20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4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13/13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6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520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7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8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9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40" name="Titre 20"/>
          <p:cNvSpPr txBox="1"/>
          <p:nvPr/>
        </p:nvSpPr>
        <p:spPr>
          <a:xfrm>
            <a:off x="71640" y="397800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1" name="ZoneTexte 57"/>
          <p:cNvSpPr/>
          <p:nvPr/>
        </p:nvSpPr>
        <p:spPr>
          <a:xfrm>
            <a:off x="3030480" y="458964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6000"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13/13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4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520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5" name="ZoneTexte 8"/>
          <p:cNvSpPr/>
          <p:nvPr/>
        </p:nvSpPr>
        <p:spPr>
          <a:xfrm>
            <a:off x="6067080" y="74412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5 200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6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7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8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9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0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1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2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3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4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5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6" name="Rectangle 3"/>
          <p:cNvSpPr/>
          <p:nvPr/>
        </p:nvSpPr>
        <p:spPr>
          <a:xfrm>
            <a:off x="350388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7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8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9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60" name="ZoneTexte 58"/>
          <p:cNvSpPr/>
          <p:nvPr/>
        </p:nvSpPr>
        <p:spPr>
          <a:xfrm>
            <a:off x="590400" y="46800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17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1" name="ZoneTexte 59"/>
          <p:cNvSpPr/>
          <p:nvPr/>
        </p:nvSpPr>
        <p:spPr>
          <a:xfrm>
            <a:off x="2972160" y="46800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62" name="Groupe 11"/>
          <p:cNvGrpSpPr/>
          <p:nvPr/>
        </p:nvGrpSpPr>
        <p:grpSpPr>
          <a:xfrm>
            <a:off x="3314880" y="5428080"/>
            <a:ext cx="1519200" cy="890280"/>
            <a:chOff x="3314880" y="5428080"/>
            <a:chExt cx="1519200" cy="890280"/>
          </a:xfrm>
        </p:grpSpPr>
        <p:sp>
          <p:nvSpPr>
            <p:cNvPr id="563" name="ZoneTexte 60"/>
            <p:cNvSpPr/>
            <p:nvPr/>
          </p:nvSpPr>
          <p:spPr>
            <a:xfrm>
              <a:off x="3716280" y="57412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80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4" name="Accolade ouvrante 11"/>
            <p:cNvSpPr/>
            <p:nvPr/>
          </p:nvSpPr>
          <p:spPr>
            <a:xfrm rot="16200000">
              <a:off x="3917880" y="4825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565" name="Groupe 12"/>
          <p:cNvGrpSpPr/>
          <p:nvPr/>
        </p:nvGrpSpPr>
        <p:grpSpPr>
          <a:xfrm>
            <a:off x="5177160" y="5429880"/>
            <a:ext cx="1519200" cy="890280"/>
            <a:chOff x="5177160" y="5429880"/>
            <a:chExt cx="1519200" cy="890280"/>
          </a:xfrm>
        </p:grpSpPr>
        <p:sp>
          <p:nvSpPr>
            <p:cNvPr id="566" name="ZoneTexte 61"/>
            <p:cNvSpPr/>
            <p:nvPr/>
          </p:nvSpPr>
          <p:spPr>
            <a:xfrm>
              <a:off x="5578560" y="57430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56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7" name="Accolade ouvrante 12"/>
            <p:cNvSpPr/>
            <p:nvPr/>
          </p:nvSpPr>
          <p:spPr>
            <a:xfrm rot="16200000">
              <a:off x="5780160" y="48268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568" name="ZoneTexte 62"/>
          <p:cNvSpPr/>
          <p:nvPr/>
        </p:nvSpPr>
        <p:spPr>
          <a:xfrm>
            <a:off x="7039440" y="4680000"/>
            <a:ext cx="12009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136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5" dur="indefinite" restart="never" nodeType="tmRoot">
          <p:childTnLst>
            <p:seq>
              <p:cTn id="256" dur="indefinite" nodeType="mainSeq">
                <p:childTnLst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-7.40741E-007 E">
                                      <p:cBhvr>
                                        <p:cTn id="260" dur="20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95 3.33333E-006 E">
                                      <p:cBhvr>
                                        <p:cTn id="262" dur="200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3" nodeType="with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06 3.33333E-006 L -0.08107 0.00139 E">
                                      <p:cBhvr>
                                        <p:cTn id="264" dur="20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9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18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8"/>
          <p:cNvSpPr/>
          <p:nvPr/>
        </p:nvSpPr>
        <p:spPr>
          <a:xfrm>
            <a:off x="5729040" y="72000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180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 flipH="1">
            <a:off x="-25200" y="38764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8" name="Titre 3"/>
          <p:cNvSpPr txBox="1"/>
          <p:nvPr/>
        </p:nvSpPr>
        <p:spPr>
          <a:xfrm>
            <a:off x="71640" y="397692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ZoneTexte 2"/>
          <p:cNvSpPr/>
          <p:nvPr/>
        </p:nvSpPr>
        <p:spPr>
          <a:xfrm>
            <a:off x="3030480" y="458856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" dur="indefinite" restart="never" nodeType="tmRoot">
          <p:childTnLst>
            <p:seq>
              <p:cTn id="39" dur="indefinite" nodeType="mainSeq">
                <p:childTnLst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08 0.00069 E">
                                      <p:cBhvr>
                                        <p:cTn id="43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3.33333E-006 E">
                                      <p:cBhvr>
                                        <p:cTn id="47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ZoneTexte 5"/>
          <p:cNvSpPr/>
          <p:nvPr/>
        </p:nvSpPr>
        <p:spPr>
          <a:xfrm>
            <a:off x="2744280" y="89784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24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 flipH="1">
            <a:off x="39600" y="27072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5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Ellipse 1"/>
          <p:cNvSpPr/>
          <p:nvPr/>
        </p:nvSpPr>
        <p:spPr>
          <a:xfrm>
            <a:off x="94896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Ellipse 6"/>
          <p:cNvSpPr/>
          <p:nvPr/>
        </p:nvSpPr>
        <p:spPr>
          <a:xfrm>
            <a:off x="948960" y="40075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Ellipse 7"/>
          <p:cNvSpPr/>
          <p:nvPr/>
        </p:nvSpPr>
        <p:spPr>
          <a:xfrm>
            <a:off x="144252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9" name="Ellipse 8"/>
          <p:cNvSpPr/>
          <p:nvPr/>
        </p:nvSpPr>
        <p:spPr>
          <a:xfrm>
            <a:off x="1442520" y="40057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0" name="ZoneTexte 3"/>
          <p:cNvSpPr/>
          <p:nvPr/>
        </p:nvSpPr>
        <p:spPr>
          <a:xfrm>
            <a:off x="1413000" y="604620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ZoneTexte 4"/>
          <p:cNvSpPr/>
          <p:nvPr/>
        </p:nvSpPr>
        <p:spPr>
          <a:xfrm>
            <a:off x="2099880" y="3008160"/>
            <a:ext cx="29221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Ellipse 9"/>
          <p:cNvSpPr/>
          <p:nvPr/>
        </p:nvSpPr>
        <p:spPr>
          <a:xfrm>
            <a:off x="94896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3" name="Ellipse 10"/>
          <p:cNvSpPr/>
          <p:nvPr/>
        </p:nvSpPr>
        <p:spPr>
          <a:xfrm>
            <a:off x="144252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4" name="Ellipse 11"/>
          <p:cNvSpPr/>
          <p:nvPr/>
        </p:nvSpPr>
        <p:spPr>
          <a:xfrm>
            <a:off x="1906560" y="442728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5" name="Ellipse 13"/>
          <p:cNvSpPr/>
          <p:nvPr/>
        </p:nvSpPr>
        <p:spPr>
          <a:xfrm>
            <a:off x="1906560" y="400752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6" name="Ellipse 15"/>
          <p:cNvSpPr/>
          <p:nvPr/>
        </p:nvSpPr>
        <p:spPr>
          <a:xfrm>
            <a:off x="240048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7" name="Ellipse 16"/>
          <p:cNvSpPr/>
          <p:nvPr/>
        </p:nvSpPr>
        <p:spPr>
          <a:xfrm>
            <a:off x="2400480" y="40057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8" name="Ellipse 17"/>
          <p:cNvSpPr/>
          <p:nvPr/>
        </p:nvSpPr>
        <p:spPr>
          <a:xfrm>
            <a:off x="1906560" y="484920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9" name="Ellipse 18"/>
          <p:cNvSpPr/>
          <p:nvPr/>
        </p:nvSpPr>
        <p:spPr>
          <a:xfrm>
            <a:off x="240048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0" name="Ellipse 19"/>
          <p:cNvSpPr/>
          <p:nvPr/>
        </p:nvSpPr>
        <p:spPr>
          <a:xfrm>
            <a:off x="288612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1" name="Ellipse 20"/>
          <p:cNvSpPr/>
          <p:nvPr/>
        </p:nvSpPr>
        <p:spPr>
          <a:xfrm>
            <a:off x="2886120" y="40075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2" name="Ellipse 21"/>
          <p:cNvSpPr/>
          <p:nvPr/>
        </p:nvSpPr>
        <p:spPr>
          <a:xfrm>
            <a:off x="337968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3" name="Ellipse 22"/>
          <p:cNvSpPr/>
          <p:nvPr/>
        </p:nvSpPr>
        <p:spPr>
          <a:xfrm>
            <a:off x="3379680" y="40057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4" name="Ellipse 23"/>
          <p:cNvSpPr/>
          <p:nvPr/>
        </p:nvSpPr>
        <p:spPr>
          <a:xfrm>
            <a:off x="288612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5" name="Ellipse 24"/>
          <p:cNvSpPr/>
          <p:nvPr/>
        </p:nvSpPr>
        <p:spPr>
          <a:xfrm>
            <a:off x="337968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6" name="Ellipse 28"/>
          <p:cNvSpPr/>
          <p:nvPr/>
        </p:nvSpPr>
        <p:spPr>
          <a:xfrm>
            <a:off x="384372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7" name="Ellipse 29"/>
          <p:cNvSpPr/>
          <p:nvPr/>
        </p:nvSpPr>
        <p:spPr>
          <a:xfrm>
            <a:off x="3843720" y="40075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8" name="Ellipse 30"/>
          <p:cNvSpPr/>
          <p:nvPr/>
        </p:nvSpPr>
        <p:spPr>
          <a:xfrm>
            <a:off x="4337280" y="442728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9" name="Ellipse 31"/>
          <p:cNvSpPr/>
          <p:nvPr/>
        </p:nvSpPr>
        <p:spPr>
          <a:xfrm>
            <a:off x="4337280" y="400572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Ellipse 32"/>
          <p:cNvSpPr/>
          <p:nvPr/>
        </p:nvSpPr>
        <p:spPr>
          <a:xfrm>
            <a:off x="384372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1" name="Ellipse 33"/>
          <p:cNvSpPr/>
          <p:nvPr/>
        </p:nvSpPr>
        <p:spPr>
          <a:xfrm>
            <a:off x="4337280" y="484920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2" name="Ellipse 34"/>
          <p:cNvSpPr/>
          <p:nvPr/>
        </p:nvSpPr>
        <p:spPr>
          <a:xfrm>
            <a:off x="4827240" y="442728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3" name="Ellipse 36"/>
          <p:cNvSpPr/>
          <p:nvPr/>
        </p:nvSpPr>
        <p:spPr>
          <a:xfrm>
            <a:off x="4827240" y="400752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4" name="Ellipse 57"/>
          <p:cNvSpPr/>
          <p:nvPr/>
        </p:nvSpPr>
        <p:spPr>
          <a:xfrm>
            <a:off x="532152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5" name="Ellipse 58"/>
          <p:cNvSpPr/>
          <p:nvPr/>
        </p:nvSpPr>
        <p:spPr>
          <a:xfrm>
            <a:off x="5321520" y="40057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6" name="Ellipse 61"/>
          <p:cNvSpPr/>
          <p:nvPr/>
        </p:nvSpPr>
        <p:spPr>
          <a:xfrm>
            <a:off x="4827240" y="484920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7" name="Ellipse 71"/>
          <p:cNvSpPr/>
          <p:nvPr/>
        </p:nvSpPr>
        <p:spPr>
          <a:xfrm>
            <a:off x="532152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8" name="Ellipse 72"/>
          <p:cNvSpPr/>
          <p:nvPr/>
        </p:nvSpPr>
        <p:spPr>
          <a:xfrm>
            <a:off x="590436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9" name="Ellipse 74"/>
          <p:cNvSpPr/>
          <p:nvPr/>
        </p:nvSpPr>
        <p:spPr>
          <a:xfrm>
            <a:off x="5904360" y="40057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0" name="Ellipse 75"/>
          <p:cNvSpPr/>
          <p:nvPr/>
        </p:nvSpPr>
        <p:spPr>
          <a:xfrm>
            <a:off x="590436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1" name="Ellipse 76"/>
          <p:cNvSpPr/>
          <p:nvPr/>
        </p:nvSpPr>
        <p:spPr>
          <a:xfrm>
            <a:off x="646416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2" name="Ellipse 77"/>
          <p:cNvSpPr/>
          <p:nvPr/>
        </p:nvSpPr>
        <p:spPr>
          <a:xfrm>
            <a:off x="6464160" y="40075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3" name="Ellipse 78"/>
          <p:cNvSpPr/>
          <p:nvPr/>
        </p:nvSpPr>
        <p:spPr>
          <a:xfrm>
            <a:off x="646416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4" name="Rectangle : coins arrondis 1"/>
          <p:cNvSpPr/>
          <p:nvPr/>
        </p:nvSpPr>
        <p:spPr>
          <a:xfrm>
            <a:off x="832320" y="3855600"/>
            <a:ext cx="4823640" cy="231444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5" name="Rectangle : coins arrondis 2"/>
          <p:cNvSpPr/>
          <p:nvPr/>
        </p:nvSpPr>
        <p:spPr>
          <a:xfrm>
            <a:off x="5681880" y="3830040"/>
            <a:ext cx="1785240" cy="234000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6" name="ZoneTexte 6"/>
          <p:cNvSpPr/>
          <p:nvPr/>
        </p:nvSpPr>
        <p:spPr>
          <a:xfrm>
            <a:off x="5220000" y="608976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7"/>
          <p:cNvSpPr/>
          <p:nvPr/>
        </p:nvSpPr>
        <p:spPr>
          <a:xfrm>
            <a:off x="1398240" y="4627800"/>
            <a:ext cx="37317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50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ZoneTexte 12"/>
          <p:cNvSpPr/>
          <p:nvPr/>
        </p:nvSpPr>
        <p:spPr>
          <a:xfrm>
            <a:off x="4242960" y="3008520"/>
            <a:ext cx="326016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50 + 15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65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Ellipse 79"/>
          <p:cNvSpPr/>
          <p:nvPr/>
        </p:nvSpPr>
        <p:spPr>
          <a:xfrm>
            <a:off x="945360" y="5299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0" name="Ellipse 80"/>
          <p:cNvSpPr/>
          <p:nvPr/>
        </p:nvSpPr>
        <p:spPr>
          <a:xfrm>
            <a:off x="1438920" y="5299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1" name="Ellipse 81"/>
          <p:cNvSpPr/>
          <p:nvPr/>
        </p:nvSpPr>
        <p:spPr>
          <a:xfrm>
            <a:off x="1902960" y="5299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2" name="Ellipse 82"/>
          <p:cNvSpPr/>
          <p:nvPr/>
        </p:nvSpPr>
        <p:spPr>
          <a:xfrm>
            <a:off x="2396520" y="5299920"/>
            <a:ext cx="33516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3" name="Ellipse 83"/>
          <p:cNvSpPr/>
          <p:nvPr/>
        </p:nvSpPr>
        <p:spPr>
          <a:xfrm>
            <a:off x="2882520" y="5299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4" name="Ellipse 84"/>
          <p:cNvSpPr/>
          <p:nvPr/>
        </p:nvSpPr>
        <p:spPr>
          <a:xfrm>
            <a:off x="3376080" y="5299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5" name="Ellipse 85"/>
          <p:cNvSpPr/>
          <p:nvPr/>
        </p:nvSpPr>
        <p:spPr>
          <a:xfrm>
            <a:off x="3840120" y="5299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6" name="Ellipse 86"/>
          <p:cNvSpPr/>
          <p:nvPr/>
        </p:nvSpPr>
        <p:spPr>
          <a:xfrm>
            <a:off x="4333680" y="5299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7" name="Ellipse 87"/>
          <p:cNvSpPr/>
          <p:nvPr/>
        </p:nvSpPr>
        <p:spPr>
          <a:xfrm>
            <a:off x="4824000" y="5299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8" name="Ellipse 88"/>
          <p:cNvSpPr/>
          <p:nvPr/>
        </p:nvSpPr>
        <p:spPr>
          <a:xfrm>
            <a:off x="5317560" y="5299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9" name="Ellipse 89"/>
          <p:cNvSpPr/>
          <p:nvPr/>
        </p:nvSpPr>
        <p:spPr>
          <a:xfrm>
            <a:off x="5904360" y="5281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0" name="Ellipse 90"/>
          <p:cNvSpPr/>
          <p:nvPr/>
        </p:nvSpPr>
        <p:spPr>
          <a:xfrm>
            <a:off x="6464160" y="5281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1" name="Ellipse 91"/>
          <p:cNvSpPr/>
          <p:nvPr/>
        </p:nvSpPr>
        <p:spPr>
          <a:xfrm>
            <a:off x="945360" y="5687280"/>
            <a:ext cx="33480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2" name="Ellipse 92"/>
          <p:cNvSpPr/>
          <p:nvPr/>
        </p:nvSpPr>
        <p:spPr>
          <a:xfrm>
            <a:off x="1438920" y="5687280"/>
            <a:ext cx="33480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3" name="Ellipse 93"/>
          <p:cNvSpPr/>
          <p:nvPr/>
        </p:nvSpPr>
        <p:spPr>
          <a:xfrm>
            <a:off x="1902960" y="5687280"/>
            <a:ext cx="33480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4" name="Ellipse 94"/>
          <p:cNvSpPr/>
          <p:nvPr/>
        </p:nvSpPr>
        <p:spPr>
          <a:xfrm>
            <a:off x="2396520" y="5687280"/>
            <a:ext cx="33516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5" name="Ellipse 95"/>
          <p:cNvSpPr/>
          <p:nvPr/>
        </p:nvSpPr>
        <p:spPr>
          <a:xfrm>
            <a:off x="2882520" y="5687280"/>
            <a:ext cx="33480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6" name="Ellipse 96"/>
          <p:cNvSpPr/>
          <p:nvPr/>
        </p:nvSpPr>
        <p:spPr>
          <a:xfrm>
            <a:off x="3376080" y="5687280"/>
            <a:ext cx="33480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7" name="Ellipse 97"/>
          <p:cNvSpPr/>
          <p:nvPr/>
        </p:nvSpPr>
        <p:spPr>
          <a:xfrm>
            <a:off x="3840120" y="5687280"/>
            <a:ext cx="33480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8" name="Ellipse 98"/>
          <p:cNvSpPr/>
          <p:nvPr/>
        </p:nvSpPr>
        <p:spPr>
          <a:xfrm>
            <a:off x="4333680" y="5687280"/>
            <a:ext cx="33480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9" name="Ellipse 99"/>
          <p:cNvSpPr/>
          <p:nvPr/>
        </p:nvSpPr>
        <p:spPr>
          <a:xfrm>
            <a:off x="4824000" y="5687280"/>
            <a:ext cx="33480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0" name="Ellipse 100"/>
          <p:cNvSpPr/>
          <p:nvPr/>
        </p:nvSpPr>
        <p:spPr>
          <a:xfrm>
            <a:off x="5317560" y="5687280"/>
            <a:ext cx="334800" cy="33516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1" name="Ellipse 101"/>
          <p:cNvSpPr/>
          <p:nvPr/>
        </p:nvSpPr>
        <p:spPr>
          <a:xfrm>
            <a:off x="5904360" y="571464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2" name="Ellipse 102"/>
          <p:cNvSpPr/>
          <p:nvPr/>
        </p:nvSpPr>
        <p:spPr>
          <a:xfrm>
            <a:off x="6464160" y="571464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3" name="Ellipse 103"/>
          <p:cNvSpPr/>
          <p:nvPr/>
        </p:nvSpPr>
        <p:spPr>
          <a:xfrm>
            <a:off x="6955560" y="442728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4" name="Ellipse 104"/>
          <p:cNvSpPr/>
          <p:nvPr/>
        </p:nvSpPr>
        <p:spPr>
          <a:xfrm>
            <a:off x="6955560" y="40075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5" name="Ellipse 105"/>
          <p:cNvSpPr/>
          <p:nvPr/>
        </p:nvSpPr>
        <p:spPr>
          <a:xfrm>
            <a:off x="6955560" y="484920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6" name="Ellipse 106"/>
          <p:cNvSpPr/>
          <p:nvPr/>
        </p:nvSpPr>
        <p:spPr>
          <a:xfrm>
            <a:off x="6955560" y="528192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7" name="Ellipse 107"/>
          <p:cNvSpPr/>
          <p:nvPr/>
        </p:nvSpPr>
        <p:spPr>
          <a:xfrm>
            <a:off x="6955560" y="5714640"/>
            <a:ext cx="334800" cy="33480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8" name="ZoneTexte 14"/>
          <p:cNvSpPr/>
          <p:nvPr/>
        </p:nvSpPr>
        <p:spPr>
          <a:xfrm>
            <a:off x="5715000" y="4628160"/>
            <a:ext cx="26542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15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Titre 4"/>
          <p:cNvSpPr txBox="1"/>
          <p:nvPr/>
        </p:nvSpPr>
        <p:spPr>
          <a:xfrm>
            <a:off x="199440" y="2815920"/>
            <a:ext cx="20520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"/>
          <p:cNvSpPr/>
          <p:nvPr/>
        </p:nvSpPr>
        <p:spPr>
          <a:xfrm>
            <a:off x="7897680" y="275364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3" dur="indefinite" restart="never" nodeType="tmRoot">
          <p:childTnLst>
            <p:seq>
              <p:cTn id="54" dur="indefinite" nodeType="mainSeq"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4" dur="2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24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ZoneTexte 8"/>
          <p:cNvSpPr/>
          <p:nvPr/>
        </p:nvSpPr>
        <p:spPr>
          <a:xfrm>
            <a:off x="5729040" y="72000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240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"/>
          <p:cNvSpPr/>
          <p:nvPr/>
        </p:nvSpPr>
        <p:spPr>
          <a:xfrm flipH="1">
            <a:off x="-25200" y="38768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Titre 5"/>
          <p:cNvSpPr txBox="1"/>
          <p:nvPr/>
        </p:nvSpPr>
        <p:spPr>
          <a:xfrm>
            <a:off x="71640" y="397728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ZoneTexte 15"/>
          <p:cNvSpPr/>
          <p:nvPr/>
        </p:nvSpPr>
        <p:spPr>
          <a:xfrm>
            <a:off x="3030480" y="458892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0" dur="indefinite" restart="never" nodeType="tmRoot">
          <p:childTnLst>
            <p:seq>
              <p:cTn id="91" dur="indefinite" nodeType="mainSeq">
                <p:childTnLst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08 0.00069 E">
                                      <p:cBhvr>
                                        <p:cTn id="95" dur="2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3.33333E-006 E">
                                      <p:cBhvr>
                                        <p:cTn id="99" dur="2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50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 flipH="1">
            <a:off x="-25200" y="38772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4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Titre 6"/>
          <p:cNvSpPr txBox="1"/>
          <p:nvPr/>
        </p:nvSpPr>
        <p:spPr>
          <a:xfrm>
            <a:off x="71640" y="397764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ZoneTexte 16"/>
          <p:cNvSpPr/>
          <p:nvPr/>
        </p:nvSpPr>
        <p:spPr>
          <a:xfrm>
            <a:off x="3030480" y="458928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50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ZoneTexte 8"/>
          <p:cNvSpPr/>
          <p:nvPr/>
        </p:nvSpPr>
        <p:spPr>
          <a:xfrm>
            <a:off x="5729040" y="72000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500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8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0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5" name="ZoneTexte 21"/>
          <p:cNvSpPr/>
          <p:nvPr/>
        </p:nvSpPr>
        <p:spPr>
          <a:xfrm>
            <a:off x="610200" y="399564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18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ZoneTexte 64"/>
          <p:cNvSpPr/>
          <p:nvPr/>
        </p:nvSpPr>
        <p:spPr>
          <a:xfrm>
            <a:off x="2991960" y="399564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8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7" name="Groupe 13"/>
          <p:cNvGrpSpPr/>
          <p:nvPr/>
        </p:nvGrpSpPr>
        <p:grpSpPr>
          <a:xfrm>
            <a:off x="3334680" y="4743720"/>
            <a:ext cx="1519200" cy="890280"/>
            <a:chOff x="3334680" y="4743720"/>
            <a:chExt cx="1519200" cy="890280"/>
          </a:xfrm>
        </p:grpSpPr>
        <p:sp>
          <p:nvSpPr>
            <p:cNvPr id="248" name="ZoneTexte 65"/>
            <p:cNvSpPr/>
            <p:nvPr/>
          </p:nvSpPr>
          <p:spPr>
            <a:xfrm>
              <a:off x="3736080" y="505692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9" name="Accolade ouvrante 13"/>
            <p:cNvSpPr/>
            <p:nvPr/>
          </p:nvSpPr>
          <p:spPr>
            <a:xfrm rot="16200000">
              <a:off x="3937680" y="414072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250" name="Groupe 14"/>
          <p:cNvGrpSpPr/>
          <p:nvPr/>
        </p:nvGrpSpPr>
        <p:grpSpPr>
          <a:xfrm>
            <a:off x="5196960" y="4745520"/>
            <a:ext cx="1519200" cy="890280"/>
            <a:chOff x="5196960" y="4745520"/>
            <a:chExt cx="1519200" cy="890280"/>
          </a:xfrm>
        </p:grpSpPr>
        <p:sp>
          <p:nvSpPr>
            <p:cNvPr id="251" name="ZoneTexte 66"/>
            <p:cNvSpPr/>
            <p:nvPr/>
          </p:nvSpPr>
          <p:spPr>
            <a:xfrm>
              <a:off x="5598360" y="505872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32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2" name="Accolade ouvrante 14"/>
            <p:cNvSpPr/>
            <p:nvPr/>
          </p:nvSpPr>
          <p:spPr>
            <a:xfrm rot="16200000">
              <a:off x="5799960" y="414252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53" name="ZoneTexte 67"/>
          <p:cNvSpPr/>
          <p:nvPr/>
        </p:nvSpPr>
        <p:spPr>
          <a:xfrm>
            <a:off x="7059240" y="399564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72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5" dur="indefinite" restart="never" nodeType="tmRoot">
          <p:childTnLst>
            <p:seq>
              <p:cTn id="106" dur="indefinite" nodeType="mainSeq">
                <p:childTnLst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08 0.00069 E">
                                      <p:cBhvr>
                                        <p:cTn id="110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3.33333E-006 E">
                                      <p:cBhvr>
                                        <p:cTn id="114" dur="2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9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78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0" name="Titre 16"/>
          <p:cNvSpPr txBox="1"/>
          <p:nvPr/>
        </p:nvSpPr>
        <p:spPr>
          <a:xfrm>
            <a:off x="71640" y="397800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1" name="ZoneTexte 33"/>
          <p:cNvSpPr/>
          <p:nvPr/>
        </p:nvSpPr>
        <p:spPr>
          <a:xfrm>
            <a:off x="3030480" y="458964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4/13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4" name="ZoneTexte 5"/>
          <p:cNvSpPr/>
          <p:nvPr/>
        </p:nvSpPr>
        <p:spPr>
          <a:xfrm>
            <a:off x="2700000" y="7200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78 ×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ZoneTexte 8"/>
          <p:cNvSpPr/>
          <p:nvPr/>
        </p:nvSpPr>
        <p:spPr>
          <a:xfrm>
            <a:off x="5729040" y="720000"/>
            <a:ext cx="2083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780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Rectangle 4"/>
          <p:cNvSpPr/>
          <p:nvPr/>
        </p:nvSpPr>
        <p:spPr>
          <a:xfrm>
            <a:off x="424656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c00000"/>
                </a:solidFill>
                <a:latin typeface="Calibri"/>
              </a:rPr>
              <a:t>D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Rectangle 6"/>
          <p:cNvSpPr/>
          <p:nvPr/>
        </p:nvSpPr>
        <p:spPr>
          <a:xfrm>
            <a:off x="4987800" y="2282040"/>
            <a:ext cx="740880" cy="51732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</a:rPr>
              <a:t>U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Rectangle 7"/>
          <p:cNvSpPr/>
          <p:nvPr/>
        </p:nvSpPr>
        <p:spPr>
          <a:xfrm>
            <a:off x="424368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9" name="Rectangle 11"/>
          <p:cNvSpPr/>
          <p:nvPr/>
        </p:nvSpPr>
        <p:spPr>
          <a:xfrm>
            <a:off x="498780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Rectangle 12"/>
          <p:cNvSpPr/>
          <p:nvPr/>
        </p:nvSpPr>
        <p:spPr>
          <a:xfrm>
            <a:off x="351036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b050"/>
                </a:solidFill>
                <a:latin typeface="Calibri"/>
              </a:rPr>
              <a:t>C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Rectangle 13"/>
          <p:cNvSpPr/>
          <p:nvPr/>
        </p:nvSpPr>
        <p:spPr>
          <a:xfrm>
            <a:off x="351036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2" name="Rectangle 14"/>
          <p:cNvSpPr/>
          <p:nvPr/>
        </p:nvSpPr>
        <p:spPr>
          <a:xfrm>
            <a:off x="2771640" y="2282040"/>
            <a:ext cx="740880" cy="51804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chemeClr val="accent4">
                    <a:lumMod val="60000"/>
                    <a:lumOff val="40000"/>
                  </a:schemeClr>
                </a:solidFill>
                <a:latin typeface="Calibri"/>
              </a:rPr>
              <a:t>M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Rectangle 15"/>
          <p:cNvSpPr/>
          <p:nvPr/>
        </p:nvSpPr>
        <p:spPr>
          <a:xfrm>
            <a:off x="2771640" y="279972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4" name="Rectangle 16"/>
          <p:cNvSpPr/>
          <p:nvPr/>
        </p:nvSpPr>
        <p:spPr>
          <a:xfrm>
            <a:off x="425412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Rectangle 17"/>
          <p:cNvSpPr/>
          <p:nvPr/>
        </p:nvSpPr>
        <p:spPr>
          <a:xfrm>
            <a:off x="4987800" y="2799360"/>
            <a:ext cx="740880" cy="900360"/>
          </a:xfrm>
          <a:prstGeom prst="rect">
            <a:avLst/>
          </a:prstGeom>
          <a:solidFill>
            <a:schemeClr val="bg1"/>
          </a:solidFill>
          <a:ln>
            <a:solidFill>
              <a:srgbClr val="e7e6e6">
                <a:lumMod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"/>
          <p:cNvSpPr/>
          <p:nvPr/>
        </p:nvSpPr>
        <p:spPr>
          <a:xfrm>
            <a:off x="7832520" y="39441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"/>
          <p:cNvSpPr/>
          <p:nvPr/>
        </p:nvSpPr>
        <p:spPr>
          <a:xfrm flipH="1">
            <a:off x="-25200" y="38775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9" name="Titre 21"/>
          <p:cNvSpPr txBox="1"/>
          <p:nvPr/>
        </p:nvSpPr>
        <p:spPr>
          <a:xfrm>
            <a:off x="71640" y="3978360"/>
            <a:ext cx="3955320" cy="551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7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0" name="ZoneTexte 63"/>
          <p:cNvSpPr/>
          <p:nvPr/>
        </p:nvSpPr>
        <p:spPr>
          <a:xfrm>
            <a:off x="3030480" y="4590000"/>
            <a:ext cx="27493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0" dur="indefinite" restart="never" nodeType="tmRoot">
          <p:childTnLst>
            <p:seq>
              <p:cTn id="121" dur="indefinite" nodeType="mainSeq">
                <p:childTnLst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07 3.33333E-006 L -0.08108 0.00069 E">
                                      <p:cBhvr>
                                        <p:cTn id="125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path" presetID="42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06 3.33333E-006 L -0.08021 3.33333E-006 E">
                                      <p:cBhvr>
                                        <p:cTn id="129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4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</TotalTime>
  <Application>LibreOffice/7.4.3.2$Windows_X86_64 LibreOffice_project/1048a8393ae2eeec98dff31b5c133c5f1d08b890</Application>
  <AppVersion>15.0000</AppVersion>
  <Words>323</Words>
  <Paragraphs>191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</dc:creator>
  <dc:description/>
  <dc:language>fr-FR</dc:language>
  <cp:lastModifiedBy/>
  <dcterms:modified xsi:type="dcterms:W3CDTF">2025-10-25T10:16:17Z</dcterms:modified>
  <cp:revision>64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27</vt:i4>
  </property>
</Properties>
</file>